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kuban-monument.ru/region/tikhoreckijj-rajjon/page3/#pagination" TargetMode="External"/><Relationship Id="rId2" Type="http://schemas.openxmlformats.org/officeDocument/2006/relationships/hyperlink" Target="http://www.tih.ru/city/index.cgi?name=_var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1.bp.blogspot.com/-gqIGaTumb6M/VMfl0P7FYMI/AAAAAAAAHo4/iS9n3c1WKx8/s1600/%D0%94%D0%95%D0%9D%D0%AC%2B%D0%9F%D0%9E%D0%9C%D0%9D%D0%98%D0%9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72164" cy="4701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%D0%92%D0%B8%D0%B4%20%D0%B3%D0%BE%D1%80%D0%BE%D0%B4%D0%B0%204_800%D1%85600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57686" y="3429000"/>
            <a:ext cx="4786314" cy="3429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4643446"/>
            <a:ext cx="378621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Вы жизнь нам в этом мире дали,</a:t>
            </a:r>
            <a:r>
              <a:rPr lang="ru-RU" sz="1300" b="1" i="1" dirty="0" smtClean="0">
                <a:ea typeface="Times New Roman" pitchFamily="18" charset="0"/>
                <a:cs typeface="Arial" pitchFamily="34" charset="0"/>
              </a:rPr>
              <a:t> </a:t>
            </a:r>
            <a:endParaRPr lang="ru-RU" sz="9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другом покой вы обрели.</a:t>
            </a:r>
            <a:r>
              <a:rPr lang="ru-RU" sz="1300" b="1" i="1" dirty="0" smtClean="0">
                <a:ea typeface="Times New Roman" pitchFamily="18" charset="0"/>
                <a:cs typeface="Arial" pitchFamily="34" charset="0"/>
              </a:rPr>
              <a:t> </a:t>
            </a:r>
            <a:endParaRPr lang="ru-RU" sz="9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Ушли, оставив след печали,</a:t>
            </a:r>
            <a:r>
              <a:rPr lang="ru-RU" sz="1300" b="1" i="1" dirty="0" smtClean="0">
                <a:ea typeface="Times New Roman" pitchFamily="18" charset="0"/>
                <a:cs typeface="Arial" pitchFamily="34" charset="0"/>
              </a:rPr>
              <a:t> </a:t>
            </a:r>
            <a:endParaRPr lang="ru-RU" sz="9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Порывы скорби и тоски.</a:t>
            </a:r>
            <a:endParaRPr lang="ru-RU" sz="9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 пусть у гробового камня </a:t>
            </a:r>
            <a:r>
              <a:rPr lang="ru-RU" sz="1300" b="1" i="1" dirty="0" smtClean="0">
                <a:ea typeface="Times New Roman" pitchFamily="18" charset="0"/>
                <a:cs typeface="Arial" pitchFamily="34" charset="0"/>
              </a:rPr>
              <a:t> </a:t>
            </a:r>
            <a:endParaRPr lang="ru-RU" sz="9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Младая будет жизнь играть</a:t>
            </a:r>
            <a:r>
              <a:rPr lang="ru-RU" sz="1300" b="1" i="1" dirty="0" smtClean="0">
                <a:ea typeface="Times New Roman" pitchFamily="18" charset="0"/>
                <a:cs typeface="Arial" pitchFamily="34" charset="0"/>
              </a:rPr>
              <a:t> </a:t>
            </a:r>
            <a:endParaRPr lang="ru-RU" sz="1300" b="1" i="1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latin typeface="Arial" pitchFamily="34" charset="0"/>
                <a:ea typeface="Times New Roman" pitchFamily="18" charset="0"/>
              </a:rPr>
              <a:t>И равнодушная природа красою вечною сиять......</a:t>
            </a:r>
            <a:r>
              <a:rPr lang="ru-RU" sz="900" dirty="0" smtClean="0">
                <a:latin typeface="Arial" pitchFamily="34" charset="0"/>
              </a:rPr>
              <a:t> </a:t>
            </a:r>
            <a:endParaRPr lang="ru-RU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500034" y="214290"/>
          <a:ext cx="4322763" cy="4562475"/>
        </p:xfrm>
        <a:graphic>
          <a:graphicData uri="http://schemas.openxmlformats.org/presentationml/2006/ole">
            <p:oleObj spid="_x0000_s1025" name="Формула" r:id="rId3" imgW="2158920" imgH="455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1.bp.blogspot.com/-8om4Zia1aUw/VMfvSOI7DwI/AAAAAAAAHpI/1TD3I0CUgek/s1600/%D0%BA%D1%80%D0%B0%D1%81%D0%BD%D0%BE%D0%B4%D0%B0%D1%8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9063" y="285728"/>
            <a:ext cx="7654937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142852"/>
            <a:ext cx="40004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Вместе  </a:t>
            </a:r>
          </a:p>
          <a:p>
            <a:r>
              <a:rPr lang="ru-RU" sz="8000" b="1" dirty="0" smtClean="0"/>
              <a:t>мы  сила</a:t>
            </a:r>
            <a:endParaRPr lang="ru-RU" sz="8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1214422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931863" y="1485900"/>
          <a:ext cx="2136775" cy="3173413"/>
        </p:xfrm>
        <a:graphic>
          <a:graphicData uri="http://schemas.openxmlformats.org/presentationml/2006/ole">
            <p:oleObj spid="_x0000_s15362" name="Формула" r:id="rId3" imgW="1091880" imgH="2450880" progId="Equation.3">
              <p:embed/>
            </p:oleObj>
          </a:graphicData>
        </a:graphic>
      </p:graphicFrame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4929190" y="1285860"/>
          <a:ext cx="3063875" cy="3354393"/>
        </p:xfrm>
        <a:graphic>
          <a:graphicData uri="http://schemas.openxmlformats.org/presentationml/2006/ole">
            <p:oleObj spid="_x0000_s15363" name="Формула" r:id="rId4" imgW="1104840" imgH="2450880" progId="Equation.3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85852" y="428604"/>
            <a:ext cx="71974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600" b="1" i="0" u="sng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конкурс. Название памятника.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00042"/>
            <a:ext cx="929158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3200" b="1" i="0" u="sng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конкурс. Город в котором находится памятник.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33207" y="2285992"/>
          <a:ext cx="6077585" cy="1071570"/>
        </p:xfrm>
        <a:graphic>
          <a:graphicData uri="http://schemas.openxmlformats.org/drawingml/2006/table">
            <a:tbl>
              <a:tblPr/>
              <a:tblGrid>
                <a:gridCol w="868045"/>
                <a:gridCol w="868045"/>
                <a:gridCol w="868045"/>
                <a:gridCol w="868045"/>
                <a:gridCol w="868045"/>
                <a:gridCol w="868680"/>
                <a:gridCol w="868680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Номер задания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Баллы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428604"/>
            <a:ext cx="750099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конкурс.  Конкурс  капитанов. Фото  памятника.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85852" y="2786058"/>
            <a:ext cx="65008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(х-5,4): (-3)= -2,6 +5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7356" y="928670"/>
            <a:ext cx="650085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(задача на смекалку)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Шел как-то бегемот из болота.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 задумчив бегемот отчего- то.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 рассеян бегемот и невесел: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Сосчитать не мог, сколько весил,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Зная, что втрое тяжелее крокодила.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Тот же втрое тяжелее, чем горилла.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горилла, растолстев  от бананов,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Весит 250 килограммов.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сочтя за тяжелый труд и заботу,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могли бы помочь бегемоту?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42852"/>
            <a:ext cx="3786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конкурс.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285860"/>
            <a:ext cx="685804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Источники: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u="sng" dirty="0" smtClean="0">
                <a:hlinkClick r:id="rId2"/>
              </a:rPr>
              <a:t>http://www.tih.ru/city/index.cgi?name=_var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http://otdih.nakubani.ru/voinam-pobeditelam/#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http://otdih.nakubani.ru/pamiatniyk-katushe/</a:t>
            </a:r>
          </a:p>
          <a:p>
            <a:pPr>
              <a:buFont typeface="Wingdings" pitchFamily="2" charset="2"/>
              <a:buChar char="Ø"/>
            </a:pPr>
            <a:r>
              <a:rPr lang="ru-RU" sz="2000" u="sng" dirty="0" smtClean="0">
                <a:hlinkClick r:id="rId3"/>
              </a:rPr>
              <a:t>http://kuban-monument.ru/region/tikhoreckijj-rajjon/page3/#pagination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http://bibliomir83.blogspot.ru/2015/01/blog-post_51.html</a:t>
            </a:r>
          </a:p>
          <a:p>
            <a:pPr>
              <a:buFont typeface="Wingdings" pitchFamily="2" charset="2"/>
              <a:buChar char="Ø"/>
            </a:pP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156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14</cp:revision>
  <dcterms:modified xsi:type="dcterms:W3CDTF">2015-03-29T12:29:13Z</dcterms:modified>
</cp:coreProperties>
</file>