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4" r:id="rId5"/>
    <p:sldId id="288" r:id="rId6"/>
    <p:sldId id="290" r:id="rId7"/>
    <p:sldId id="286" r:id="rId8"/>
    <p:sldId id="259" r:id="rId9"/>
    <p:sldId id="260" r:id="rId10"/>
    <p:sldId id="275" r:id="rId11"/>
    <p:sldId id="262" r:id="rId12"/>
    <p:sldId id="289" r:id="rId13"/>
    <p:sldId id="271" r:id="rId14"/>
    <p:sldId id="270" r:id="rId15"/>
    <p:sldId id="261" r:id="rId16"/>
    <p:sldId id="284" r:id="rId17"/>
    <p:sldId id="263" r:id="rId18"/>
    <p:sldId id="276" r:id="rId19"/>
    <p:sldId id="287" r:id="rId20"/>
    <p:sldId id="264" r:id="rId21"/>
    <p:sldId id="265" r:id="rId22"/>
    <p:sldId id="266" r:id="rId23"/>
    <p:sldId id="278" r:id="rId24"/>
    <p:sldId id="267" r:id="rId25"/>
    <p:sldId id="273" r:id="rId26"/>
    <p:sldId id="285" r:id="rId27"/>
    <p:sldId id="269" r:id="rId28"/>
    <p:sldId id="28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1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1537013-9497-4A91-90A1-0845CDD98014}" type="datetimeFigureOut">
              <a:rPr lang="ru-RU" smtClean="0"/>
              <a:t>16.04.2016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E081D9D-7DEB-467F-B0B2-683146D10D5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212976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Прогулка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по улице А. Т. Карпова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Маршрут: Дом И. И. Борисова, дом  Н. О. Сухозанет, дома на пересечении улиц Карпова и Театральной, Дом офицеров, гостиный двор, Никитская  церковь,  дома на пересечении улиц Карпова и Ленина, дом Парцевской, дома на пересечении улиц Карпова и Воскресенской.</a:t>
            </a:r>
            <a:b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5157192"/>
            <a:ext cx="6400800" cy="1473200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Автор: Людмила Владимировна 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Кузьмина, пенсионер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Калуга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2015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8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Николай Онуфриевич Сухозанет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572000" y="2852936"/>
            <a:ext cx="3822192" cy="256703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Участник Наполеоновских и Крымской войн, военный министр, генерал-адъютант, член Государственного Совета</a:t>
            </a:r>
          </a:p>
        </p:txBody>
      </p:sp>
      <p:pic>
        <p:nvPicPr>
          <p:cNvPr id="5" name="Объект 4" descr="http://cs625328.vk.me/v625328495/3bd83/luws-zPEVq4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3096344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761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 типа Трезини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211960" y="2204864"/>
            <a:ext cx="4752528" cy="34472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Дома № 5 и 7 историки архитектуры высоко оценивают как образцы рядовой жилой застройки начала XVIII века типа Трезини. Фасады этих домов сохранились без изменений, только окна растёсаны. Жилые дома такого типа строились в Петербурге, начиная с 1714 года, и распространялись по всей России как «образцовые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88840"/>
            <a:ext cx="3024336" cy="201622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21088"/>
            <a:ext cx="3024336" cy="20528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3918" y="3645024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Дом №5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3918" y="5904625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Дом №7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49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  № 62 по ул. Кирова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92" r="7951" b="4955"/>
          <a:stretch/>
        </p:blipFill>
        <p:spPr>
          <a:xfrm>
            <a:off x="395536" y="2708920"/>
            <a:ext cx="4250982" cy="3024336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1844824"/>
            <a:ext cx="4319336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Образцы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рядовой жилой застройки начала XVIII века типа Трезини. В Москве и Петербурге подобные жилые постройки не уцелели, их быстро перестроили, а у нас они сохранились (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ул. Кирова, 62 во дворе, Ленина, 105-а во дворе, Комсомольский переулок, 17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  Все эти здания выложены из старинного красного, так называемого большемерного  кирпича.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24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 на пересечении двух улиц Карпова и Театральной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92896"/>
            <a:ext cx="3822700" cy="2867025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103440" y="1628800"/>
            <a:ext cx="5040560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1902 году купец Ф. П. Власов выиграл 200 тысяч рублей и решил построить большой дом для магазинов. Губернский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инженер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Б. А. Савицкий спроектировал его и осуществил строительство «на бойком месте». В домах Власова разместились и кафе «Централь», и синематограф «Унион» /впоследствии кинотеатр «Ударник»/, и магазин компании «Зингер», и фотография «Идеал. В 1964 году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открылся ТЮЗ.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12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пересечении двух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улиц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Карпова и Театральной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80928"/>
            <a:ext cx="4170032" cy="312752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969419"/>
            <a:ext cx="3822700" cy="2907853"/>
          </a:xfrm>
        </p:spPr>
      </p:pic>
      <p:sp>
        <p:nvSpPr>
          <p:cNvPr id="3" name="TextBox 2"/>
          <p:cNvSpPr txBox="1"/>
          <p:nvPr/>
        </p:nvSpPr>
        <p:spPr>
          <a:xfrm>
            <a:off x="395536" y="5986153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Дом Ларина - №9,</a:t>
            </a:r>
          </a:p>
          <a:p>
            <a:pPr algn="ctr"/>
            <a:r>
              <a:rPr lang="ru-RU" dirty="0" smtClean="0"/>
              <a:t> Ларин  -  Церковный староста собора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6124653"/>
            <a:ext cx="3845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Офисный дом по улице Театральной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59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Название улицы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491880" y="1412776"/>
            <a:ext cx="4968552" cy="201622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 революции улица имела два названия 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Покровская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Ларинская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1918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года -  Октябрьская, с 1933 года – улица Ворошилова.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8"/>
            <a:ext cx="2982145" cy="3528392"/>
          </a:xfrm>
          <a:prstGeom prst="rect">
            <a:avLst/>
          </a:prstGeom>
        </p:spPr>
      </p:pic>
      <p:pic>
        <p:nvPicPr>
          <p:cNvPr id="7" name="Рисунок 6" descr="Аннотационная доска в Калуг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01008"/>
            <a:ext cx="2808312" cy="31683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005064"/>
            <a:ext cx="453650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1961 году улица получила имя дважды Героя Советского Союза А. Т. Карпова. Памятная доска, посвящённая Александру Терентьевичу Карпову, установлена на здании телеграфа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мая 1975 года.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78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А. Т. Карпов (1917 – 1944)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499992" y="2204864"/>
            <a:ext cx="3822192" cy="3600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Дважды Герой Советского Союза, гвардии майора, родился в селе Филенева, Калужской области, погиб в Финском заливе. Сын колхозников колхоза «Смычка», почётный гражданин г. Калуги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(по смертно).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А.Т.Карпов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3384376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955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 офицеров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139952" y="2492896"/>
            <a:ext cx="5004048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стрелке бывших Ларинской улицы и Торубаевского переулка  в 1915 году возникла массивная бесформенная громада, в которой размещался кинематограф «Художественный», Дом Красной Армии, переименованный в соответствии с требованием времени в Дом офицеров калужского гарнизона.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52936"/>
            <a:ext cx="3888432" cy="33123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1" t="11632" r="34113" b="23121"/>
          <a:stretch/>
        </p:blipFill>
        <p:spPr>
          <a:xfrm>
            <a:off x="216899" y="1499259"/>
            <a:ext cx="1368152" cy="224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27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Антонина Сметанкина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04048" y="2636912"/>
            <a:ext cx="3822192" cy="344728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Певица, исполнительница русских народных песен. Заслуженная артистка РСФСР  с 23.11.1970 г. В 1928 году работала токарем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алуге.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 descr="&quot;Карнавальная ночь&quot; (1956)"/>
          <p:cNvPicPr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6912"/>
            <a:ext cx="3672408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952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 № 10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36912"/>
            <a:ext cx="4261180" cy="3195885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499992" y="2060848"/>
            <a:ext cx="4247328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Время уничтожило всё, особенно дом Ченцова и двух этажный дом между ним и Купеческим собранием. Эта зона полностью застроена в три этажа по проекту  1962 года и относится к гостинице «Ока» (ул. Карпова, 10). Автором проекта являлась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П. Белякова (институт «Калугагражданпроект»)</a:t>
            </a:r>
          </a:p>
        </p:txBody>
      </p:sp>
    </p:spTree>
    <p:extLst>
      <p:ext uri="{BB962C8B-B14F-4D97-AF65-F5344CB8AC3E}">
        <p14:creationId xmlns:p14="http://schemas.microsoft.com/office/powerpoint/2010/main" val="138949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 Борисова/ № 1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067944" y="2276872"/>
            <a:ext cx="4788024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Двухэтажный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красивый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 №1 построен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1780 году административным лицом – городским головой Калуги</a:t>
            </a: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И. И.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Борисовым 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«образцовым проектам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Живописный фасад дома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обогащён простым архитектурным приёмом: четырёх пилястровый портик завершён фронтоном с полукруглым окном. 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54"/>
          <a:stretch/>
        </p:blipFill>
        <p:spPr>
          <a:xfrm>
            <a:off x="323528" y="2780928"/>
            <a:ext cx="3736201" cy="3155057"/>
          </a:xfrm>
        </p:spPr>
      </p:pic>
    </p:spTree>
    <p:extLst>
      <p:ext uri="{BB962C8B-B14F-4D97-AF65-F5344CB8AC3E}">
        <p14:creationId xmlns:p14="http://schemas.microsoft.com/office/powerpoint/2010/main" val="73820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Никитская церковь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851920" y="1700808"/>
            <a:ext cx="5040560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Старейшая церковь во имя Рождества Богородицы с приделом великомученика Никиты /отсюда название улицы — Никитская/ с прилегающим ней небольшим сквером . По описи 1685 года она значится деревянной, с колокольней, на которой водружено семь колоколов. Около этого же времени прихожане перестроили её из деревянной в каменную, а после пожара 1754 года она возобновлена уже в 1755 году.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50" y="1620532"/>
            <a:ext cx="2736304" cy="18191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8822" y="3460358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сквер </a:t>
            </a:r>
            <a:r>
              <a:rPr lang="ru-RU" dirty="0"/>
              <a:t>у храма 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7"/>
          <a:stretch/>
        </p:blipFill>
        <p:spPr>
          <a:xfrm>
            <a:off x="212378" y="3494988"/>
            <a:ext cx="3678686" cy="2867025"/>
          </a:xfrm>
        </p:spPr>
      </p:pic>
    </p:spTree>
    <p:extLst>
      <p:ext uri="{BB962C8B-B14F-4D97-AF65-F5344CB8AC3E}">
        <p14:creationId xmlns:p14="http://schemas.microsoft.com/office/powerpoint/2010/main" val="235171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Гостиный двор (с-в фасад)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572000" y="1988840"/>
            <a:ext cx="4103312" cy="3447288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Строительство Гостиного двора длилось 40 лет. Его ансамбль состоит из 14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корпусов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в стиле так называемой «ложной готики», для которой характерно использование мотивов древнерусской архитектуры, сочетание краснокирпичной кладки с белокаменным декором. 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Его строил Никитин, продолжили Ясныгин и Соколов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92896"/>
            <a:ext cx="4110732" cy="3083049"/>
          </a:xfrm>
        </p:spPr>
      </p:pic>
    </p:spTree>
    <p:extLst>
      <p:ext uri="{BB962C8B-B14F-4D97-AF65-F5344CB8AC3E}">
        <p14:creationId xmlns:p14="http://schemas.microsoft.com/office/powerpoint/2010/main" val="128519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Дом Парцевской/ №23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385974" y="2492896"/>
            <a:ext cx="4563556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Вплотную к дому № 113, который закруглённым фасадом переходит на улицу Карпова /бывший Никитский переулок/, примыкает дом Парцевской /ул. Карпова,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23.</a:t>
            </a:r>
          </a:p>
          <a:p>
            <a:pPr marL="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этом доме в 1917-1918 гг. размещалась типография газеты "Рассвет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".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62" b="14345"/>
          <a:stretch/>
        </p:blipFill>
        <p:spPr>
          <a:xfrm>
            <a:off x="675156" y="1844824"/>
            <a:ext cx="3168352" cy="2042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9" t="6808" r="5532" b="7802"/>
          <a:stretch/>
        </p:blipFill>
        <p:spPr>
          <a:xfrm>
            <a:off x="398867" y="3861048"/>
            <a:ext cx="3727593" cy="275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04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Павел Павлович </a:t>
            </a:r>
            <a:r>
              <a:rPr lang="ru-RU" dirty="0" smtClean="0"/>
              <a:t>Каннинг  </a:t>
            </a:r>
            <a:r>
              <a:rPr lang="ru-RU" dirty="0"/>
              <a:t>(1877-1919)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211960" y="2060848"/>
            <a:ext cx="4932040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Выпускник Калужской гимназии,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провизор: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был учеником аптекаря, затем учился на провизорских курсах при Московском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университете,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содержатель аптекарского магазина, экспансивный, общительный и отзывчивый человек, он увлекался математикой, механикой, химией. Познакомившись с Циолковским, Каннинг увлёкся его изобретениями и бескорыстно помогал во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всём.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3714540" cy="289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5656" y="5641543"/>
            <a:ext cx="1744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Канинг с женой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404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 Губкина/№ 115/16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2132856"/>
            <a:ext cx="3822192" cy="3447288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ом 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первого калужского бургомистра И. Г. Губкина (на углу нынешних улиц Ленина и Карпова, 115/16) с лавками в первом этаже. Трёхэтажное полукруглое здание формирует угол и определяет высоту зданий всего квартала. Архитектура этого жилого здания в значительной степени напоминает фасады Присутственных мест.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36912"/>
            <a:ext cx="4224470" cy="3168352"/>
          </a:xfrm>
        </p:spPr>
      </p:pic>
    </p:spTree>
    <p:extLst>
      <p:ext uri="{BB962C8B-B14F-4D97-AF65-F5344CB8AC3E}">
        <p14:creationId xmlns:p14="http://schemas.microsoft.com/office/powerpoint/2010/main" val="74054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18864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Дома №18 и № 20;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дома №25 и № 25-а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46"/>
          <a:stretch/>
        </p:blipFill>
        <p:spPr>
          <a:xfrm>
            <a:off x="395536" y="1556792"/>
            <a:ext cx="3033550" cy="2376264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995936" y="1556792"/>
            <a:ext cx="4247328" cy="24780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/>
              <a:t>Дом Н</a:t>
            </a:r>
            <a:r>
              <a:rPr lang="ru-RU" b="1" dirty="0" smtClean="0"/>
              <a:t>. Х. Билибина </a:t>
            </a:r>
            <a:r>
              <a:rPr lang="ru-RU" b="1" dirty="0"/>
              <a:t>с оградой и воротами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Адрес:</a:t>
            </a:r>
            <a:r>
              <a:rPr lang="ru-RU" dirty="0"/>
              <a:t> </a:t>
            </a:r>
            <a:r>
              <a:rPr lang="ru-RU" i="1" dirty="0"/>
              <a:t>Калуга</a:t>
            </a:r>
            <a:r>
              <a:rPr lang="ru-RU" dirty="0"/>
              <a:t>, Карпова ул., </a:t>
            </a:r>
            <a:r>
              <a:rPr lang="ru-RU" dirty="0" smtClean="0"/>
              <a:t>18</a:t>
            </a:r>
          </a:p>
          <a:p>
            <a:pPr marL="0" indent="0" algn="ctr">
              <a:buNone/>
            </a:pPr>
            <a:r>
              <a:rPr lang="ru-RU" dirty="0"/>
              <a:t>Памятник архитектуры.</a:t>
            </a:r>
          </a:p>
          <a:p>
            <a:pPr marL="0" indent="0"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Дом И. Х. Билибина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Адрес:</a:t>
            </a:r>
            <a:r>
              <a:rPr lang="ru-RU" dirty="0" smtClean="0"/>
              <a:t> </a:t>
            </a:r>
            <a:r>
              <a:rPr lang="ru-RU" i="1" dirty="0" smtClean="0"/>
              <a:t>Калуга</a:t>
            </a:r>
            <a:r>
              <a:rPr lang="ru-RU" dirty="0" smtClean="0"/>
              <a:t>, Карпова ул., 20 Памятник </a:t>
            </a:r>
            <a:r>
              <a:rPr lang="ru-RU" dirty="0"/>
              <a:t>архитектуры.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84" y="4198262"/>
            <a:ext cx="3149595" cy="2214246"/>
          </a:xfrm>
          <a:prstGeom prst="rect">
            <a:avLst/>
          </a:prstGeom>
        </p:spPr>
      </p:pic>
      <p:pic>
        <p:nvPicPr>
          <p:cNvPr id="7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198263"/>
            <a:ext cx="3095327" cy="22142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0149" y="6027502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Дом №25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6014287"/>
            <a:ext cx="12939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Дом №</a:t>
            </a:r>
            <a:r>
              <a:rPr lang="ru-RU" dirty="0" smtClean="0">
                <a:solidFill>
                  <a:schemeClr val="bg1"/>
                </a:solidFill>
              </a:rPr>
              <a:t>25-а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76888" y="3494521"/>
            <a:ext cx="1795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Дом №18 и №20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00616" y="6483964"/>
            <a:ext cx="2032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Дом Волостновых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03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Билибин Иван Харитонович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065536" y="1772816"/>
            <a:ext cx="4826943" cy="47525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Билибин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Иван Харитонович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старший(?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- 1808) купец и промышленник высшей гильдии. В 1795-1798 и 1804-1807 был губернатором города Калуги. Имел двух сыновей: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Ивана Ивановича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Билибин (даты жизни неизвестны) и Якова Ивановича Билибина (1779-1854). Позже, был женат на М.Я.Кусовой, из семейства C-Петербургских купцов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время войны с Наполеоном (1812) он сделал пожертвование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200 000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рублей для армии.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Портрет был продан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Российскому Музею (после 1912) старшим внуком Я.И. Билибина, И.Я Билибиным, известным русским художником.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http://www.nearyou.ru/levitsk/3lev/3bilibin1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3096344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-40986" y="4949785"/>
            <a:ext cx="432650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Д.Г</a:t>
            </a:r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Левицкий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Портрет 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Х. Билибина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старшего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1801г, холст, масло,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Государственный Эрмитаж,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Санкт-Петербург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90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 на пересечении улиц Карпова и Воскресенской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062480" y="1556792"/>
            <a:ext cx="5081520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 №27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построен в начале 19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Дом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№22- памятник истории и культуры федерального значения конца 17 столетия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Дом Ченцовых – наполовину кирпичный, наполовину- деревянный, с мезонином. Передняя часть дома была из добротного красного кирпича, задняя- деревянной.  Ворота и калитка тоже были деревянными, петли и засовы на них- из кованого железа. У калитки - врытые в землю валуны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Горел и деревянных построек не сохранилось.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68913"/>
            <a:ext cx="3666944" cy="2578993"/>
          </a:xfrm>
        </p:spPr>
      </p:pic>
      <p:pic>
        <p:nvPicPr>
          <p:cNvPr id="5" name="Объект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0" t="17483" r="35585" b="31623"/>
          <a:stretch/>
        </p:blipFill>
        <p:spPr>
          <a:xfrm>
            <a:off x="395536" y="1700808"/>
            <a:ext cx="3666944" cy="25231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3824312"/>
            <a:ext cx="233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 Захарова/№20/27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9127" y="6352288"/>
            <a:ext cx="2347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 Ченцова/№ 22/26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7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Морозова Г. М. Прогулки по старой Калуге. Калуга: Золотая аллея, 1993, с. 49, 158 – 161, </a:t>
            </a:r>
            <a:r>
              <a:rPr lang="ru-RU" dirty="0" smtClean="0"/>
              <a:t>с. </a:t>
            </a:r>
            <a:r>
              <a:rPr lang="ru-RU" smtClean="0"/>
              <a:t>202, 204</a:t>
            </a:r>
            <a:r>
              <a:rPr lang="ru-RU" dirty="0"/>
              <a:t>.</a:t>
            </a:r>
          </a:p>
          <a:p>
            <a:pPr lvl="0"/>
            <a:r>
              <a:rPr lang="ru-RU" dirty="0"/>
              <a:t>Фехнер М. В. Калуга. Боровск. Москва: «Искусство», 1972, с. 75, 78, 79, 117, 122, 123.</a:t>
            </a:r>
          </a:p>
          <a:p>
            <a:pPr lvl="0"/>
            <a:r>
              <a:rPr lang="ru-RU" dirty="0"/>
              <a:t>Калуга. Историко – краеведческие очерки. Тула. Приок. Кн. изд-во, 1978, с. 205, 206, 208, 210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Фотографии сделаны мной и из ресурсов интернет.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87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851920" y="1772816"/>
            <a:ext cx="5119464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Рядом с домом Борисова находится церковь Покрова на рву. </a:t>
            </a:r>
            <a:r>
              <a:rPr lang="ru-RU" dirty="0"/>
              <a:t>Название церкви хранит память о том времени, когда здесь был глубокий, заполненный водой </a:t>
            </a:r>
            <a:r>
              <a:rPr lang="ru-RU" dirty="0" smtClean="0"/>
              <a:t>ров, </a:t>
            </a:r>
            <a:r>
              <a:rPr lang="ru-RU" dirty="0"/>
              <a:t>защищавший город с севера</a:t>
            </a:r>
            <a:r>
              <a:rPr lang="ru-RU" dirty="0" smtClean="0"/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Существующая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каменная церковь была построена в 1687 г. рядом со старой деревянной. 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8840"/>
            <a:ext cx="3672408" cy="30963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697448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Церковь Покрова на рву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5229200"/>
            <a:ext cx="871296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Храм пятиглавый, одноэтажный, отделка наличников окон замечательно красива и сделана из лекального кирпича. Боковые входы образуют крытую паперть с отлогой аркой со свесом посредине, краями своими опирается на невысокие кубышки.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098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Дважды бургомистр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Борисов, Андрей Иванович (1759-1806?) - старший сын купца из Калуги, И.И. Борисова. Он был известным гражданином города и был дважды избран бургомистром Калуги. 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 descr="http://www.nearyou.ru/levitsk/3lev/3borisov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3456384" cy="3744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492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Дома по проекту Ясныгина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14" r="9755" b="10199"/>
          <a:stretch/>
        </p:blipFill>
        <p:spPr>
          <a:xfrm>
            <a:off x="416075" y="2158658"/>
            <a:ext cx="4279123" cy="2520280"/>
          </a:xfrm>
        </p:spPr>
      </p:pic>
      <p:sp>
        <p:nvSpPr>
          <p:cNvPr id="7" name="Прямоугольник 6"/>
          <p:cNvSpPr/>
          <p:nvPr/>
        </p:nvSpPr>
        <p:spPr>
          <a:xfrm>
            <a:off x="395537" y="5085184"/>
            <a:ext cx="3672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Дом на углу улиц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Театральной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Достоевского, 21</a:t>
            </a:r>
            <a:endParaRPr lang="ru-RU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7" t="27694" r="22916" b="16855"/>
          <a:stretch/>
        </p:blipFill>
        <p:spPr>
          <a:xfrm>
            <a:off x="5220072" y="2204863"/>
            <a:ext cx="3542823" cy="243215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924381" y="4725144"/>
            <a:ext cx="24675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Дом на углу улиц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Чебышева и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Достоевского, 30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676655" y="4893260"/>
            <a:ext cx="3822192" cy="123322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37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 по проекту Ясныгина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2564904"/>
            <a:ext cx="4103312" cy="344728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Дом на углу улиц</a:t>
            </a: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Воскресенской </a:t>
            </a: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  Первомайской 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31/1.</a:t>
            </a:r>
          </a:p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Усадьба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С.Сысоевой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1780 год, конец XVIII века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В котором с 60-х годов 19 века купцом Кумыкиным было устроено «Белевское подворье»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6" t="17378"/>
          <a:stretch/>
        </p:blipFill>
        <p:spPr>
          <a:xfrm>
            <a:off x="323528" y="2564904"/>
            <a:ext cx="4257566" cy="3528391"/>
          </a:xfrm>
        </p:spPr>
      </p:pic>
    </p:spTree>
    <p:extLst>
      <p:ext uri="{BB962C8B-B14F-4D97-AF65-F5344CB8AC3E}">
        <p14:creationId xmlns:p14="http://schemas.microsoft.com/office/powerpoint/2010/main" val="415599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 № 2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08920"/>
            <a:ext cx="4362053" cy="3271540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572000" y="2492896"/>
            <a:ext cx="4391344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угловом здании на чётной стороне улицы  находится здание областного военкомата. Многим памятно то время, когда здание было обнесено высокой оградой и коваными, художественной работы, решётками, а само здание, которое было меньше теперешнего вдвое, пряталось в глубине двора.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61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 № 3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0" y="2132856"/>
            <a:ext cx="3822192" cy="3447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доме № 3 по улице Карпова, которым владели купцы Кудрявцевы на протяжении всей дореволюционной истории, по свидетельству старых большевиков, была конспиративная квартира социал-демократов и подпольная типография.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852936"/>
            <a:ext cx="3822700" cy="2867025"/>
          </a:xfrm>
        </p:spPr>
      </p:pic>
    </p:spTree>
    <p:extLst>
      <p:ext uri="{BB962C8B-B14F-4D97-AF65-F5344CB8AC3E}">
        <p14:creationId xmlns:p14="http://schemas.microsoft.com/office/powerpoint/2010/main" val="25525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Дом Сухозанет/№4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43" y="2708921"/>
            <a:ext cx="4170032" cy="3127524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4498848" cy="3447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Дом № 4 </a:t>
            </a:r>
            <a:r>
              <a:rPr lang="ru-RU" dirty="0" smtClean="0"/>
              <a:t>памятник архитектуры. </a:t>
            </a:r>
            <a:r>
              <a:rPr lang="ru-RU" dirty="0"/>
              <a:t>Построен он в конце XVIII века Григорием Васильевичем Фалеевым ещё до утверждения генерального плана </a:t>
            </a:r>
            <a:r>
              <a:rPr lang="ru-RU" dirty="0" smtClean="0"/>
              <a:t>города. </a:t>
            </a:r>
            <a:r>
              <a:rPr lang="ru-RU" dirty="0"/>
              <a:t>В 1868 году дом приобрёл военный министр Николай Онуфриевич Сухозанет /1793—1871/.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583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613</TotalTime>
  <Words>1384</Words>
  <Application>Microsoft Office PowerPoint</Application>
  <PresentationFormat>Экран (4:3)</PresentationFormat>
  <Paragraphs>99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Волна</vt:lpstr>
      <vt:lpstr>Прогулка  по улице А. Т. Карпова  Маршрут: Дом И. И. Борисова, дом  Н. О. Сухозанет, дома на пересечении улиц Карпова и Театральной, Дом офицеров, гостиный двор, Никитская  церковь,  дома на пересечении улиц Карпова и Ленина, дом Парцевской, дома на пересечении улиц Карпова и Воскресенской. </vt:lpstr>
      <vt:lpstr>Дом Борисова/ № 1 </vt:lpstr>
      <vt:lpstr> </vt:lpstr>
      <vt:lpstr>Дважды бургомистр</vt:lpstr>
      <vt:lpstr>Дома по проекту Ясныгина</vt:lpstr>
      <vt:lpstr>Дома по проекту Ясныгина</vt:lpstr>
      <vt:lpstr>Дом № 2</vt:lpstr>
      <vt:lpstr>Дом № 3</vt:lpstr>
      <vt:lpstr>Дом Сухозанет/№4</vt:lpstr>
      <vt:lpstr>Николай Онуфриевич Сухозанет</vt:lpstr>
      <vt:lpstr>Дома типа Трезини</vt:lpstr>
      <vt:lpstr>Дом  № 62 по ул. Кирова</vt:lpstr>
      <vt:lpstr>Дом на пересечении двух улиц Карпова и Театральной</vt:lpstr>
      <vt:lpstr>Дома на пересечении двух улиц Карпова и Театральной </vt:lpstr>
      <vt:lpstr>Название улицы</vt:lpstr>
      <vt:lpstr>А. Т. Карпов (1917 – 1944)</vt:lpstr>
      <vt:lpstr>Дом офицеров</vt:lpstr>
      <vt:lpstr>Антонина Сметанкина</vt:lpstr>
      <vt:lpstr>Дом № 10</vt:lpstr>
      <vt:lpstr>Никитская церковь</vt:lpstr>
      <vt:lpstr>Гостиный двор (с-в фасад)</vt:lpstr>
      <vt:lpstr>Дом Парцевской/ №23</vt:lpstr>
      <vt:lpstr>Павел Павлович Каннинг  (1877-1919)</vt:lpstr>
      <vt:lpstr>Дом Губкина/№ 115/16</vt:lpstr>
      <vt:lpstr>Дома №18 и № 20;  дома №25 и № 25-а</vt:lpstr>
      <vt:lpstr>Билибин Иван Харитонович</vt:lpstr>
      <vt:lpstr>Дома на пересечении улиц Карпова и Воскресенской</vt:lpstr>
      <vt:lpstr>Литература: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Экскурсия  по улице А. Т. Карпова</dc:title>
  <dc:creator>Кузьмина</dc:creator>
  <cp:lastModifiedBy>Кузьмина</cp:lastModifiedBy>
  <cp:revision>64</cp:revision>
  <dcterms:created xsi:type="dcterms:W3CDTF">2015-11-21T07:55:50Z</dcterms:created>
  <dcterms:modified xsi:type="dcterms:W3CDTF">2016-04-16T06:26:53Z</dcterms:modified>
</cp:coreProperties>
</file>