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D4632-9976-49EA-93AC-1049AB8AC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99" y="2045653"/>
            <a:ext cx="7024133" cy="1719262"/>
          </a:xfrm>
          <a:noFill/>
          <a:ln>
            <a:noFill/>
          </a:ln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dirty="0"/>
              <a:t>Весенние месяцы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3B8C62-2227-4EBC-B719-6B6752F8F8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5451" y="3764915"/>
            <a:ext cx="7024133" cy="93408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История происхождений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1123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3F492-5B35-45C7-8B85-359D8EA8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DDC3DC-04AB-46C8-B195-8E05E865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3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84900D-C0A9-402B-9FBB-214A3B11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19199"/>
            <a:ext cx="2628900" cy="4957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F2803A-D9EA-4140-911B-90109D8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19199"/>
            <a:ext cx="7734300" cy="4957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8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266B-B3B0-4BAD-9E89-7CDC468042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440" y="2011680"/>
            <a:ext cx="6756400" cy="169164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ru-RU" dirty="0"/>
              <a:t>Весенние месяцы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85490F-DB0C-4921-B505-8B24504B8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560" y="3703320"/>
            <a:ext cx="6685280" cy="878522"/>
          </a:xfrm>
        </p:spPr>
        <p:txBody>
          <a:bodyPr>
            <a:normAutofit/>
          </a:bodyPr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dirty="0"/>
              <a:t>История происхождений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73101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6FB0D-E432-4135-BB05-E7B66B81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417CB3-AE07-4710-9107-1CB1A148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C6CC3-8F40-493B-B832-1D1CE5DD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EAA25C-14FD-490F-AFC6-F49BF4438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1E15DA-8D4C-4D00-B11B-E3BEF1E6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18D95-7493-4F74-A55E-3F9571A6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733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8F901D-1270-49F0-B096-609EE964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74C8CA-C1FF-4E58-B616-F03D5DB3C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084A27-E336-482A-9835-669869350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255D16-AF6B-422A-A614-7756FF00E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A7EE2-5CCE-46FF-A853-BFF1F7E6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06EC-B6CD-47F6-BD05-2A00712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26719"/>
            <a:ext cx="10515600" cy="7943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9C26F-1472-44D4-8033-B693456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63040"/>
            <a:ext cx="6172200" cy="43980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C128FB-94D3-4F31-B067-9BE637A3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63040"/>
            <a:ext cx="3932237" cy="44059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709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44DCB7-9E75-46B0-96C8-FF139560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899"/>
            <a:ext cx="10515600" cy="530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1624EF-6F50-4273-9DC7-9113E23F3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76400"/>
            <a:ext cx="6172200" cy="4184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5D7A8B-48A5-41A0-9C6E-04A5872CC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76400"/>
            <a:ext cx="3932237" cy="419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161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E01C3-C640-49A6-9170-74EEC31F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880"/>
            <a:ext cx="10515600" cy="967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A7CFF-C30E-437F-B6A0-DDABA91A0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0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Весенние месяцы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названий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0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20" y="1825625"/>
            <a:ext cx="4527960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большинства народов март долгое время был первым месяцем года. В нашей стране март был таковым до 1492. Древние славяне называли март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березозол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зимобор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 связи с явлениями природы. Современное название было заимствовано у Древних римлян, именовавших этот месяц в честь бога войны Марса.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628800"/>
            <a:ext cx="4513415" cy="44501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Апрель наши предки называли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снегогон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«цветень». О происхождении современного названия, заимствованного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староримского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календаря, учёные всё ещё спорят. По одной версии, слово «апрель» происходит от латинского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aperire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 «открывать». По другой, исходным было слово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apricus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«согреваемый солнцем». Также популярным является мнение, что апрель назван в честь богини любви Афродиты.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5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99" y="1825625"/>
            <a:ext cx="4521802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Май раньше назывался «травный» или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Поскольку в это время крестьяне были заняты полевыми работами, месяц май считался не подходящим для свадеб, что отразилось в русских поговорках и приметах. Современное название этого месяца происходит от имени мифологической героини Майи.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Весенние месяцы во французском республиканском календаре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r="6276"/>
          <a:stretch/>
        </p:blipFill>
        <p:spPr>
          <a:xfrm>
            <a:off x="660133" y="2276872"/>
            <a:ext cx="5497093" cy="28803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Почти все страны Западной Европы используют названия месяцев, заимствованные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староримского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календаря, но Франция дважды отказывалась от них. В первый раз переименование произошло в 1793 году: март стал жерминалем или месяцем прорастания, апрель – флореалем или месяцем цветения, а май – прериалем или месяцем лугов. Во второй раз эти названия вернулись весной 1871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Советский революционный календарь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005100"/>
            <a:ext cx="4871392" cy="3653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Советском Союзе тоже была попытка переименовать месяцы. По проекту, предложенном в 1939 году, март должен был стать месяцем революции, апрель – месяцем Свердлова, а вот май решили не трогать. В итоге календарь с подобными названиями не приняли.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Весенние месяцы в Китае и Японии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Китае и Японии месяцы называются по своему порядку в году, поэтому март, апрель и май – это третья луна, четвёртая луна и пятая луна, соответственно. К тому же, как в Китае, так и в Японии месяцы именовали по животным годового цикла: март называли месяцем дракона, апрель – месяцем змеи, май – месяцем лошади.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0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Весенние месяцы в Китае и Японии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этих названий, использовались и другие. Так, март в Японии ещё назывался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яёй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месяц произрастания, апрель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удзуки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месяц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унохана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 цветущему в это время кустарнику, а май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сацуки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месяц рисовых посевов. В Китае природные названия были таковы: март – месяц персика, апрель – месяц цветка сливы, май – гранатовый месяц.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8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ы">
  <a:themeElements>
    <a:clrScheme name="Другая 33">
      <a:dk1>
        <a:srgbClr val="30303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07F09"/>
      </a:hlink>
      <a:folHlink>
        <a:srgbClr val="B26B0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Цветы" id="{FAA55001-B7A5-45A3-9625-CF1E10077FC9}" vid="{6A162B7B-C424-4F87-B758-492CFBBD84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Цветы</Template>
  <TotalTime>19</TotalTime>
  <Words>449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Цветы</vt:lpstr>
      <vt:lpstr>Весенние месяцы</vt:lpstr>
      <vt:lpstr>Март</vt:lpstr>
      <vt:lpstr>Апрель</vt:lpstr>
      <vt:lpstr>Май</vt:lpstr>
      <vt:lpstr>Весенние месяцы во французском республиканском календаре</vt:lpstr>
      <vt:lpstr>Советский революционный календарь</vt:lpstr>
      <vt:lpstr>Весенние месяцы в Китае и Японии</vt:lpstr>
      <vt:lpstr>Весенние месяцы в Китае и Японии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месяцы</dc:title>
  <dc:creator>1</dc:creator>
  <cp:lastModifiedBy>Ольга</cp:lastModifiedBy>
  <cp:revision>3</cp:revision>
  <dcterms:created xsi:type="dcterms:W3CDTF">2021-02-25T19:59:14Z</dcterms:created>
  <dcterms:modified xsi:type="dcterms:W3CDTF">2021-02-27T15:34:13Z</dcterms:modified>
</cp:coreProperties>
</file>