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6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955F0-E2C0-4227-AA96-07E104465BBF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E8861-AF4E-4414-8DA3-52D3F2DBB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11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E8861-AF4E-4414-8DA3-52D3F2DBB67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00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7D4632-9976-49EA-93AC-1049AB8A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940550" cy="2852737"/>
          </a:xfrm>
          <a:noFill/>
          <a:ln>
            <a:noFill/>
          </a:ln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3B8C62-2227-4EBC-B719-6B6752F8F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62475"/>
            <a:ext cx="6940550" cy="9340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494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13F492-5B35-45C7-8B85-359D8EA8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BDDC3DC-04AB-46C8-B195-8E05E8656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0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084900D-C0A9-402B-9FBB-214A3B11EC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F2803A-D9EA-4140-911B-90109D813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6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0A266B-B3B0-4BAD-9E89-7CDC46804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199"/>
            <a:ext cx="9144000" cy="1655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985490F-DB0C-4921-B505-8B24504B8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785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09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F6FB0D-E432-4135-BB05-E7B66B815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417CB3-AE07-4710-9107-1CB1A148A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5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9C6CC3-8F40-493B-B832-1D1CE5DD7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EAA25C-14FD-490F-AFC6-F49BF4438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C1E15DA-8D4C-4D00-B11B-E3BEF1E6C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3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A18D95-7493-4F74-A55E-3F9571A6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8F901D-1270-49F0-B096-609EE9643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74C8CA-C1FF-4E58-B616-F03D5DB3C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E084A27-E336-482A-9835-669869350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4255D16-AF6B-422A-A614-7756FF00E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34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9A7EE2-5CCE-46FF-A853-BFF1F7E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0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63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F206EC-B6CD-47F6-BD05-2A007122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29C26F-1472-44D4-8033-B693456B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C128FB-94D3-4F31-B067-9BE637A37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862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44DCB7-9E75-46B0-96C8-FF139560D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D1624EF-6F50-4273-9DC7-9113E23F3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A5D7A8B-48A5-41A0-9C6E-04A5872CC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072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FE01C3-C640-49A6-9170-74EEC31F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D7A7CFF-C30E-437F-B6A0-DDABA91A0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  <a:p>
            <a:pPr lvl="4"/>
            <a:endParaRPr lang="ru-RU" dirty="0"/>
          </a:p>
        </p:txBody>
      </p:sp>
      <p:pic>
        <p:nvPicPr>
          <p:cNvPr id="1026" name="Picture 2" descr="W:\Дизайн\Логотипы\Лого для СС\logo_erudyt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648" y="188640"/>
            <a:ext cx="864000" cy="11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09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476672"/>
            <a:ext cx="10880774" cy="1143198"/>
          </a:xfrm>
        </p:spPr>
        <p:txBody>
          <a:bodyPr/>
          <a:lstStyle/>
          <a:p>
            <a:r>
              <a:rPr lang="ru-RU" dirty="0" smtClean="0"/>
              <a:t>Планеты солнечной системы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07768" y="1556792"/>
            <a:ext cx="6940550" cy="934085"/>
          </a:xfrm>
        </p:spPr>
        <p:txBody>
          <a:bodyPr/>
          <a:lstStyle/>
          <a:p>
            <a:r>
              <a:rPr lang="ru-RU" dirty="0" smtClean="0"/>
              <a:t>Сведения о планетах</a:t>
            </a:r>
            <a:endParaRPr lang="ru-RU" dirty="0"/>
          </a:p>
        </p:txBody>
      </p:sp>
      <p:pic>
        <p:nvPicPr>
          <p:cNvPr id="1026" name="Picture 2" descr="C:\Users\1\Downloads\drive-download-20210421T172544Z-001\Солнц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196752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8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2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032" y="365125"/>
            <a:ext cx="10515600" cy="1325563"/>
          </a:xfrm>
        </p:spPr>
        <p:txBody>
          <a:bodyPr/>
          <a:lstStyle/>
          <a:p>
            <a:r>
              <a:rPr lang="ru-RU" dirty="0" smtClean="0"/>
              <a:t>Меркурий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54237" y="1700808"/>
            <a:ext cx="5157787" cy="4488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Спутники: нет</a:t>
            </a:r>
          </a:p>
          <a:p>
            <a:pPr marL="0" indent="0">
              <a:buNone/>
            </a:pPr>
            <a:r>
              <a:rPr lang="ru-RU" dirty="0"/>
              <a:t>Радиус: 2439,7 км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0,383 земного)</a:t>
            </a:r>
          </a:p>
          <a:p>
            <a:pPr marL="0" indent="0">
              <a:buNone/>
            </a:pPr>
            <a:r>
              <a:rPr lang="ru-RU" dirty="0"/>
              <a:t>Масса:  3,33022*10</a:t>
            </a:r>
            <a:r>
              <a:rPr lang="ru-RU" baseline="30000" dirty="0"/>
              <a:t>23</a:t>
            </a:r>
            <a:r>
              <a:rPr lang="ru-RU" dirty="0"/>
              <a:t> кг (0,0553 земной)</a:t>
            </a:r>
          </a:p>
          <a:p>
            <a:pPr marL="0" indent="0">
              <a:buNone/>
            </a:pPr>
            <a:r>
              <a:rPr lang="ru-RU" dirty="0"/>
              <a:t>Длительность года: 88 земных дней</a:t>
            </a:r>
          </a:p>
          <a:p>
            <a:pPr marL="0" indent="0">
              <a:buNone/>
            </a:pPr>
            <a:r>
              <a:rPr lang="ru-RU" dirty="0"/>
              <a:t>Длительность суток: 59 земных дней</a:t>
            </a:r>
          </a:p>
        </p:txBody>
      </p:sp>
      <p:pic>
        <p:nvPicPr>
          <p:cNvPr id="2050" name="Picture 2" descr="C:\Users\1\Downloads\drive-download-20210421T172544Z-001\Меркури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589062"/>
            <a:ext cx="5683250" cy="56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4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04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Венера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71464" y="1628800"/>
            <a:ext cx="5157787" cy="4488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Спутники: нет</a:t>
            </a:r>
          </a:p>
          <a:p>
            <a:pPr marL="0" indent="0">
              <a:buNone/>
            </a:pPr>
            <a:r>
              <a:rPr lang="ru-RU" dirty="0"/>
              <a:t>Радиус: 6051,8 км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0,950 земного)</a:t>
            </a:r>
          </a:p>
          <a:p>
            <a:pPr marL="0" indent="0">
              <a:buNone/>
            </a:pPr>
            <a:r>
              <a:rPr lang="ru-RU" dirty="0"/>
              <a:t>Масса:  4,8675*10</a:t>
            </a:r>
            <a:r>
              <a:rPr lang="ru-RU" baseline="30000" dirty="0"/>
              <a:t>24</a:t>
            </a:r>
            <a:r>
              <a:rPr lang="ru-RU" dirty="0"/>
              <a:t> кг  (0,815 земной)</a:t>
            </a:r>
          </a:p>
          <a:p>
            <a:pPr marL="0" indent="0">
              <a:buNone/>
            </a:pPr>
            <a:r>
              <a:rPr lang="ru-RU" dirty="0"/>
              <a:t>Длительность года: 225 земных дней</a:t>
            </a:r>
          </a:p>
          <a:p>
            <a:pPr marL="0" indent="0">
              <a:buNone/>
            </a:pPr>
            <a:r>
              <a:rPr lang="ru-RU" dirty="0"/>
              <a:t>Длительность суток: 243 земных дня </a:t>
            </a:r>
          </a:p>
          <a:p>
            <a:endParaRPr lang="ru-RU" dirty="0"/>
          </a:p>
        </p:txBody>
      </p:sp>
      <p:pic>
        <p:nvPicPr>
          <p:cNvPr id="3074" name="Picture 2" descr="C:\Users\1\Downloads\drive-download-20210421T172544Z-001\Венер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36401"/>
            <a:ext cx="661035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69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365125"/>
            <a:ext cx="10515600" cy="1325563"/>
          </a:xfrm>
        </p:spPr>
        <p:txBody>
          <a:bodyPr/>
          <a:lstStyle/>
          <a:p>
            <a:r>
              <a:rPr lang="ru-RU" dirty="0" smtClean="0"/>
              <a:t>Земля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99456" y="1700808"/>
            <a:ext cx="5157787" cy="448885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Спутники: 1 – Луна</a:t>
            </a:r>
          </a:p>
          <a:p>
            <a:pPr marL="0" indent="0">
              <a:buNone/>
            </a:pPr>
            <a:r>
              <a:rPr lang="ru-RU" dirty="0"/>
              <a:t>Радиус: 6371 км</a:t>
            </a:r>
          </a:p>
          <a:p>
            <a:pPr marL="0" indent="0">
              <a:buNone/>
            </a:pPr>
            <a:r>
              <a:rPr lang="ru-RU" dirty="0"/>
              <a:t>Масса:  5,9726*10</a:t>
            </a:r>
            <a:r>
              <a:rPr lang="ru-RU" baseline="30000" dirty="0"/>
              <a:t>24</a:t>
            </a:r>
            <a:r>
              <a:rPr lang="ru-RU" dirty="0"/>
              <a:t> кг</a:t>
            </a:r>
          </a:p>
          <a:p>
            <a:pPr marL="0" indent="0">
              <a:buNone/>
            </a:pPr>
            <a:r>
              <a:rPr lang="ru-RU" dirty="0"/>
              <a:t>Длительность года: 365 дней</a:t>
            </a:r>
          </a:p>
          <a:p>
            <a:pPr marL="0" indent="0">
              <a:buNone/>
            </a:pPr>
            <a:r>
              <a:rPr lang="ru-RU" dirty="0"/>
              <a:t>Длительность суток: 24 часа</a:t>
            </a:r>
          </a:p>
          <a:p>
            <a:endParaRPr lang="ru-RU" dirty="0"/>
          </a:p>
        </p:txBody>
      </p:sp>
      <p:pic>
        <p:nvPicPr>
          <p:cNvPr id="4098" name="Picture 2" descr="C:\Users\1\Downloads\drive-download-20210421T172544Z-001\Земля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6244"/>
            <a:ext cx="5683250" cy="56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32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032" y="365125"/>
            <a:ext cx="10515600" cy="1325563"/>
          </a:xfrm>
        </p:spPr>
        <p:txBody>
          <a:bodyPr/>
          <a:lstStyle/>
          <a:p>
            <a:r>
              <a:rPr lang="ru-RU" dirty="0" smtClean="0"/>
              <a:t>Марс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54237" y="1700808"/>
            <a:ext cx="5157787" cy="4488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Спутники: 2 – Фобос и </a:t>
            </a:r>
            <a:r>
              <a:rPr lang="ru-RU" dirty="0" err="1"/>
              <a:t>Деймос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Радиус: 3389,5 км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0,532 земного)</a:t>
            </a:r>
          </a:p>
          <a:p>
            <a:pPr marL="0" indent="0">
              <a:buNone/>
            </a:pPr>
            <a:r>
              <a:rPr lang="ru-RU" dirty="0"/>
              <a:t>Масса:  6,4171*10</a:t>
            </a:r>
            <a:r>
              <a:rPr lang="ru-RU" baseline="30000" dirty="0"/>
              <a:t>23</a:t>
            </a:r>
            <a:r>
              <a:rPr lang="ru-RU" dirty="0"/>
              <a:t> кг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0,107 земной)</a:t>
            </a:r>
          </a:p>
          <a:p>
            <a:pPr marL="0" indent="0">
              <a:buNone/>
            </a:pPr>
            <a:r>
              <a:rPr lang="ru-RU" dirty="0"/>
              <a:t>Длительность года: 687 земных дней</a:t>
            </a:r>
          </a:p>
          <a:p>
            <a:pPr marL="0" indent="0">
              <a:buNone/>
            </a:pPr>
            <a:r>
              <a:rPr lang="ru-RU" dirty="0"/>
              <a:t>Длительность суток: 1 земной день 37 минут</a:t>
            </a:r>
          </a:p>
          <a:p>
            <a:endParaRPr lang="ru-RU" dirty="0"/>
          </a:p>
        </p:txBody>
      </p:sp>
      <p:pic>
        <p:nvPicPr>
          <p:cNvPr id="5122" name="Picture 2" descr="C:\Users\1\Downloads\drive-download-20210421T172544Z-001\мАРС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8800"/>
            <a:ext cx="5683250" cy="56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1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332656"/>
            <a:ext cx="10515600" cy="1325563"/>
          </a:xfrm>
        </p:spPr>
        <p:txBody>
          <a:bodyPr/>
          <a:lstStyle/>
          <a:p>
            <a:r>
              <a:rPr lang="ru-RU" dirty="0" smtClean="0"/>
              <a:t>Юпитер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27448" y="1700808"/>
            <a:ext cx="5157787" cy="4488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Спутники: 79</a:t>
            </a:r>
          </a:p>
          <a:p>
            <a:pPr marL="0" indent="0">
              <a:buNone/>
            </a:pPr>
            <a:r>
              <a:rPr lang="ru-RU" dirty="0"/>
              <a:t>Радиус: 69 911 км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10,973 земных)</a:t>
            </a:r>
          </a:p>
          <a:p>
            <a:pPr marL="0" indent="0">
              <a:buNone/>
            </a:pPr>
            <a:r>
              <a:rPr lang="ru-RU" dirty="0"/>
              <a:t>Масса:  1,8986*10</a:t>
            </a:r>
            <a:r>
              <a:rPr lang="ru-RU" baseline="30000" dirty="0"/>
              <a:t>27</a:t>
            </a:r>
            <a:r>
              <a:rPr lang="ru-RU" dirty="0"/>
              <a:t> кг (317,8 земных)</a:t>
            </a:r>
          </a:p>
          <a:p>
            <a:pPr marL="0" indent="0">
              <a:buNone/>
            </a:pPr>
            <a:r>
              <a:rPr lang="ru-RU" dirty="0"/>
              <a:t>Длительность года: 12 земных лет</a:t>
            </a:r>
          </a:p>
          <a:p>
            <a:pPr marL="0" indent="0">
              <a:buNone/>
            </a:pPr>
            <a:r>
              <a:rPr lang="ru-RU" dirty="0"/>
              <a:t>Длительность суток: 9 земных часов 56 минут</a:t>
            </a:r>
          </a:p>
          <a:p>
            <a:endParaRPr lang="ru-RU" dirty="0"/>
          </a:p>
        </p:txBody>
      </p:sp>
      <p:pic>
        <p:nvPicPr>
          <p:cNvPr id="6146" name="Picture 2" descr="C:\Users\1\Downloads\drive-download-20210421T172544Z-001\Jupi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44624"/>
            <a:ext cx="6688352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3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024" y="365125"/>
            <a:ext cx="10515600" cy="1325563"/>
          </a:xfrm>
        </p:spPr>
        <p:txBody>
          <a:bodyPr/>
          <a:lstStyle/>
          <a:p>
            <a:r>
              <a:rPr lang="ru-RU" dirty="0" smtClean="0"/>
              <a:t>Сатурн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54237" y="1556792"/>
            <a:ext cx="5157787" cy="4632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Спутники: 82</a:t>
            </a:r>
          </a:p>
          <a:p>
            <a:pPr marL="0" indent="0">
              <a:buNone/>
            </a:pPr>
            <a:r>
              <a:rPr lang="ru-RU" dirty="0"/>
              <a:t>Радиус: 58 232 км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9,142 земных)</a:t>
            </a:r>
          </a:p>
          <a:p>
            <a:pPr marL="0" indent="0">
              <a:buNone/>
            </a:pPr>
            <a:r>
              <a:rPr lang="ru-RU" dirty="0"/>
              <a:t>Масса:  5,6846*10</a:t>
            </a:r>
            <a:r>
              <a:rPr lang="ru-RU" baseline="30000" dirty="0"/>
              <a:t>26</a:t>
            </a:r>
            <a:r>
              <a:rPr lang="ru-RU" dirty="0"/>
              <a:t> кг (95,2 земных)</a:t>
            </a:r>
          </a:p>
          <a:p>
            <a:pPr marL="0" indent="0">
              <a:buNone/>
            </a:pPr>
            <a:r>
              <a:rPr lang="ru-RU" dirty="0"/>
              <a:t>Длительность года: 29 земных лет</a:t>
            </a:r>
          </a:p>
          <a:p>
            <a:pPr marL="0" indent="0">
              <a:buNone/>
            </a:pPr>
            <a:r>
              <a:rPr lang="ru-RU" dirty="0"/>
              <a:t>Длительность суток: 10 земных часов 42 минуты</a:t>
            </a:r>
          </a:p>
          <a:p>
            <a:endParaRPr lang="ru-RU" dirty="0"/>
          </a:p>
        </p:txBody>
      </p:sp>
      <p:pic>
        <p:nvPicPr>
          <p:cNvPr id="7170" name="Picture 2" descr="C:\Users\1\Downloads\drive-download-20210421T172544Z-001\Сатур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249">
            <a:off x="3193601" y="1354386"/>
            <a:ext cx="9521733" cy="41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016" y="365125"/>
            <a:ext cx="10515600" cy="1325563"/>
          </a:xfrm>
        </p:spPr>
        <p:txBody>
          <a:bodyPr/>
          <a:lstStyle/>
          <a:p>
            <a:r>
              <a:rPr lang="ru-RU" dirty="0" smtClean="0"/>
              <a:t>Уран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27448" y="1628800"/>
            <a:ext cx="5157787" cy="39604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Спутники: 27</a:t>
            </a:r>
          </a:p>
          <a:p>
            <a:pPr marL="0" indent="0">
              <a:buNone/>
            </a:pPr>
            <a:r>
              <a:rPr lang="ru-RU" dirty="0"/>
              <a:t>Радиус: 25 362 км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3,981 земных)</a:t>
            </a:r>
          </a:p>
          <a:p>
            <a:pPr marL="0" indent="0">
              <a:buNone/>
            </a:pPr>
            <a:r>
              <a:rPr lang="ru-RU" dirty="0"/>
              <a:t>Масса:  8,6813*10</a:t>
            </a:r>
            <a:r>
              <a:rPr lang="ru-RU" baseline="30000" dirty="0"/>
              <a:t>25</a:t>
            </a:r>
            <a:r>
              <a:rPr lang="ru-RU" dirty="0"/>
              <a:t> кг (14,54 земных)</a:t>
            </a:r>
          </a:p>
          <a:p>
            <a:pPr marL="0" indent="0">
              <a:buNone/>
            </a:pPr>
            <a:r>
              <a:rPr lang="ru-RU" dirty="0"/>
              <a:t>Длительность года: 84 земных лет</a:t>
            </a:r>
          </a:p>
          <a:p>
            <a:pPr marL="0" indent="0">
              <a:buNone/>
            </a:pPr>
            <a:r>
              <a:rPr lang="ru-RU" dirty="0"/>
              <a:t>Длительность суток: 17 земных часов 14 минут</a:t>
            </a:r>
          </a:p>
          <a:p>
            <a:endParaRPr lang="ru-RU" dirty="0"/>
          </a:p>
        </p:txBody>
      </p:sp>
      <p:pic>
        <p:nvPicPr>
          <p:cNvPr id="8194" name="Picture 2" descr="C:\Users\1\Downloads\drive-download-20210421T172544Z-001\Ура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76672"/>
            <a:ext cx="5683250" cy="56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024" y="365125"/>
            <a:ext cx="10515600" cy="1325563"/>
          </a:xfrm>
        </p:spPr>
        <p:txBody>
          <a:bodyPr/>
          <a:lstStyle/>
          <a:p>
            <a:r>
              <a:rPr lang="ru-RU" dirty="0" smtClean="0"/>
              <a:t>Нептун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54237" y="1628800"/>
            <a:ext cx="5157787" cy="4560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Спутники: 14</a:t>
            </a:r>
          </a:p>
          <a:p>
            <a:pPr marL="0" indent="0">
              <a:buNone/>
            </a:pPr>
            <a:r>
              <a:rPr lang="ru-RU" dirty="0"/>
              <a:t>Радиус: 24 622 км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3,865 земных)</a:t>
            </a:r>
          </a:p>
          <a:p>
            <a:pPr marL="0" indent="0">
              <a:buNone/>
            </a:pPr>
            <a:r>
              <a:rPr lang="ru-RU" dirty="0"/>
              <a:t>Масса:  1,0243*10</a:t>
            </a:r>
            <a:r>
              <a:rPr lang="ru-RU" baseline="30000" dirty="0"/>
              <a:t>26</a:t>
            </a:r>
            <a:r>
              <a:rPr lang="ru-RU" dirty="0"/>
              <a:t> кг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17,147 земных)</a:t>
            </a:r>
          </a:p>
          <a:p>
            <a:pPr marL="0" indent="0">
              <a:buNone/>
            </a:pPr>
            <a:r>
              <a:rPr lang="ru-RU" dirty="0"/>
              <a:t>Длительность года: 165 земных лет</a:t>
            </a:r>
          </a:p>
          <a:p>
            <a:pPr marL="0" indent="0">
              <a:buNone/>
            </a:pPr>
            <a:r>
              <a:rPr lang="ru-RU" dirty="0"/>
              <a:t>Длительность суток: 16 земных часов 6 минут</a:t>
            </a:r>
          </a:p>
          <a:p>
            <a:endParaRPr lang="ru-RU" dirty="0"/>
          </a:p>
        </p:txBody>
      </p:sp>
      <p:pic>
        <p:nvPicPr>
          <p:cNvPr id="9218" name="Picture 2" descr="C:\Users\1\Downloads\drive-download-20210421T172544Z-001\Непту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73" y="19149"/>
            <a:ext cx="6938243" cy="693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ланеты">
  <a:themeElements>
    <a:clrScheme name="Другая 5">
      <a:dk1>
        <a:srgbClr val="FFEE67"/>
      </a:dk1>
      <a:lt1>
        <a:srgbClr val="FFEE67"/>
      </a:lt1>
      <a:dk2>
        <a:srgbClr val="226543"/>
      </a:dk2>
      <a:lt2>
        <a:srgbClr val="E3DED1"/>
      </a:lt2>
      <a:accent1>
        <a:srgbClr val="549E39"/>
      </a:accent1>
      <a:accent2>
        <a:srgbClr val="8AB833"/>
      </a:accent2>
      <a:accent3>
        <a:srgbClr val="FFEE67"/>
      </a:accent3>
      <a:accent4>
        <a:srgbClr val="029676"/>
      </a:accent4>
      <a:accent5>
        <a:srgbClr val="4AB5C4"/>
      </a:accent5>
      <a:accent6>
        <a:srgbClr val="0989B1"/>
      </a:accent6>
      <a:hlink>
        <a:srgbClr val="A5A5A5"/>
      </a:hlink>
      <a:folHlink>
        <a:srgbClr val="BA6906"/>
      </a:folHlink>
    </a:clrScheme>
    <a:fontScheme name="Другая 1">
      <a:majorFont>
        <a:latin typeface="mr_FranklinGothicG"/>
        <a:ea typeface=""/>
        <a:cs typeface=""/>
      </a:majorFont>
      <a:minorFont>
        <a:latin typeface="Georg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ланеты" id="{A48C696B-AE9A-40EE-BD37-53A156CEDFD2}" vid="{F5311DF7-8610-4AAA-BEBF-F417C4DC00C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Планеты</Template>
  <TotalTime>21</TotalTime>
  <Words>79</Words>
  <Application>Microsoft Office PowerPoint</Application>
  <PresentationFormat>Произвольный</PresentationFormat>
  <Paragraphs>52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Планеты</vt:lpstr>
      <vt:lpstr>Планеты солнечной системы</vt:lpstr>
      <vt:lpstr>Меркурий</vt:lpstr>
      <vt:lpstr>Венера</vt:lpstr>
      <vt:lpstr>Земля</vt:lpstr>
      <vt:lpstr>Марс</vt:lpstr>
      <vt:lpstr>Юпитер</vt:lpstr>
      <vt:lpstr>Сатурн</vt:lpstr>
      <vt:lpstr>Уран</vt:lpstr>
      <vt:lpstr>Нептун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Планеты солнечной системы</dc:title>
  <dc:creator>1</dc:creator>
  <cp:lastModifiedBy>Ольга</cp:lastModifiedBy>
  <cp:revision>4</cp:revision>
  <dcterms:created xsi:type="dcterms:W3CDTF">2021-04-21T17:30:24Z</dcterms:created>
  <dcterms:modified xsi:type="dcterms:W3CDTF">2021-06-23T12:40:36Z</dcterms:modified>
</cp:coreProperties>
</file>