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2" d="100"/>
          <a:sy n="122" d="100"/>
        </p:scale>
        <p:origin x="-5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D4632-9976-49EA-93AC-1049AB8A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9"/>
            <a:ext cx="5205413" cy="2852737"/>
          </a:xfrm>
          <a:noFill/>
          <a:ln>
            <a:noFill/>
          </a:ln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3B8C62-2227-4EBC-B719-6B6752F8F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62476"/>
            <a:ext cx="5205413" cy="9340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494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13F492-5B35-45C7-8B85-359D8EA8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BDDC3DC-04AB-46C8-B195-8E05E8656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50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084900D-C0A9-402B-9FBB-214A3B11E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2F2803A-D9EA-4140-911B-90109D813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6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0A266B-B3B0-4BAD-9E89-7CDC46804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54200"/>
            <a:ext cx="6858000" cy="1655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985490F-DB0C-4921-B505-8B24504B8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8785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9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F6FB0D-E432-4135-BB05-E7B66B81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417CB3-AE07-4710-9107-1CB1A148A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45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9C6CC3-8F40-493B-B832-1D1CE5DD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EAA25C-14FD-490F-AFC6-F49BF4438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C1E15DA-8D4C-4D00-B11B-E3BEF1E6C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3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A18D95-7493-4F74-A55E-3F9571A6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8F901D-1270-49F0-B096-609EE9643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A74C8CA-C1FF-4E58-B616-F03D5DB3C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E084A27-E336-482A-9835-669869350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4255D16-AF6B-422A-A614-7756FF00E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4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A7EE2-5CCE-46FF-A853-BFF1F7E6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0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63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F206EC-B6CD-47F6-BD05-2A007122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29C26F-1472-44D4-8033-B693456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6C128FB-94D3-4F31-B067-9BE637A37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7862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44DCB7-9E75-46B0-96C8-FF139560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D1624EF-6F50-4273-9DC7-9113E23F3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5D7A8B-48A5-41A0-9C6E-04A5872CC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072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FE01C3-C640-49A6-9170-74EEC31FF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7A7CFF-C30E-437F-B6A0-DDABA91A0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4"/>
            <a:endParaRPr lang="ru-RU" dirty="0"/>
          </a:p>
        </p:txBody>
      </p:sp>
      <p:pic>
        <p:nvPicPr>
          <p:cNvPr id="1026" name="Picture 2" descr="W:\Дизайн\Логотипы\Лого для СС\logo_erudyt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936000" cy="128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9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Николай Коперник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</a:pPr>
            <a:r>
              <a:rPr lang="ru-RU" dirty="0" smtClean="0"/>
              <a:t>Что </a:t>
            </a:r>
            <a:r>
              <a:rPr lang="ru-RU" dirty="0"/>
              <a:t>ещё носит имя великого </a:t>
            </a:r>
            <a:r>
              <a:rPr lang="ru-RU" dirty="0" smtClean="0"/>
              <a:t>учёного, кроме созданной им теории о гелиоцентрической системе </a:t>
            </a:r>
            <a:r>
              <a:rPr lang="ru-RU" dirty="0"/>
              <a:t>мира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33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Химический элемент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ru-RU" dirty="0" smtClean="0"/>
              <a:t>Официально 112-й элемент таблицы Менделеева был открыт в </a:t>
            </a:r>
            <a:r>
              <a:rPr lang="ru-RU" dirty="0"/>
              <a:t>2009 году, после многолетних </a:t>
            </a:r>
            <a:r>
              <a:rPr lang="ru-RU" dirty="0" smtClean="0"/>
              <a:t>исследований.  </a:t>
            </a:r>
            <a:r>
              <a:rPr lang="ru-RU" dirty="0"/>
              <a:t>Название </a:t>
            </a:r>
            <a:r>
              <a:rPr lang="ru-RU" dirty="0" err="1"/>
              <a:t>коперниций</a:t>
            </a:r>
            <a:r>
              <a:rPr lang="ru-RU" dirty="0"/>
              <a:t> ему присвоили год спустя 19 февраля 2010, приурочив церемонию ко дню рождения Коперника.</a:t>
            </a:r>
          </a:p>
          <a:p>
            <a:pPr>
              <a:lnSpc>
                <a:spcPct val="130000"/>
              </a:lnSpc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51" y="1556792"/>
            <a:ext cx="3667077" cy="4661772"/>
          </a:xfrm>
        </p:spPr>
      </p:pic>
      <p:sp>
        <p:nvSpPr>
          <p:cNvPr id="6" name="TextBox 5"/>
          <p:cNvSpPr txBox="1"/>
          <p:nvPr/>
        </p:nvSpPr>
        <p:spPr>
          <a:xfrm>
            <a:off x="4211960" y="623731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Дом, где родился Н. Коперник, г. </a:t>
            </a:r>
            <a:r>
              <a:rPr lang="ru-RU" dirty="0" err="1"/>
              <a:t>Торунь</a:t>
            </a:r>
            <a:r>
              <a:rPr lang="ru-RU" dirty="0"/>
              <a:t>, Польша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21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Звезда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7768" y="1484784"/>
            <a:ext cx="3886200" cy="496855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ru-RU" dirty="0"/>
              <a:t>В честь Коперника названа двойная звёздная система в созвездии Рака. В своём составе она имеет жёлтый карлик 55 Рака А и красный карлик 55 Рака В. 55 Рака А является родительской для 5 планет, каждая из которых названа либо в честь астронома, либо в честь одного из возможных изобретателей телескопа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57" y="1916832"/>
            <a:ext cx="4849539" cy="3478029"/>
          </a:xfrm>
        </p:spPr>
      </p:pic>
      <p:sp>
        <p:nvSpPr>
          <p:cNvPr id="6" name="TextBox 5"/>
          <p:cNvSpPr txBox="1"/>
          <p:nvPr/>
        </p:nvSpPr>
        <p:spPr>
          <a:xfrm>
            <a:off x="4211960" y="54452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Я. Матейко. Коперник. Беседа с </a:t>
            </a:r>
            <a:r>
              <a:rPr lang="ru-RU" dirty="0" smtClean="0"/>
              <a:t>Богом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87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Малая планета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84373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ru-RU" dirty="0"/>
              <a:t>Имя Коперника носит ещё один космический объект – малая планета </a:t>
            </a:r>
            <a:r>
              <a:rPr lang="ru-RU" dirty="0" err="1"/>
              <a:t>Coppernicus</a:t>
            </a:r>
            <a:r>
              <a:rPr lang="ru-RU" dirty="0"/>
              <a:t>. Две «p» в названии связаны с фамилией отца великого учёного: он всегда писал её именно так. Да и сам Коперник изначально придерживался написания с двойной «p», отказавшись от него только в последние годы своей жизни. Коперник расположен в Главном поясе астероидов, отделяющем планеты земной группы от планет-гигантов.</a:t>
            </a:r>
          </a:p>
          <a:p>
            <a:pPr marL="0" indent="0">
              <a:lnSpc>
                <a:spcPct val="140000"/>
              </a:lnSpc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4518183" cy="3168352"/>
          </a:xfrm>
        </p:spPr>
      </p:pic>
    </p:spTree>
    <p:extLst>
      <p:ext uri="{BB962C8B-B14F-4D97-AF65-F5344CB8AC3E}">
        <p14:creationId xmlns:p14="http://schemas.microsoft.com/office/powerpoint/2010/main" val="261000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ru-RU" dirty="0" smtClean="0"/>
              <a:t>Кратер имени Коперника находится </a:t>
            </a:r>
            <a:r>
              <a:rPr lang="ru-RU" dirty="0"/>
              <a:t>в Океане Бурь </a:t>
            </a:r>
            <a:r>
              <a:rPr lang="ru-RU" dirty="0" smtClean="0"/>
              <a:t>на Луне. </a:t>
            </a:r>
            <a:r>
              <a:rPr lang="ru-RU" dirty="0"/>
              <a:t>Этот кратер является довольно молодым, </a:t>
            </a:r>
            <a:r>
              <a:rPr lang="ru-RU" dirty="0" smtClean="0"/>
              <a:t>и по </a:t>
            </a:r>
            <a:r>
              <a:rPr lang="ru-RU" dirty="0"/>
              <a:t>его названию был поименован </a:t>
            </a:r>
            <a:r>
              <a:rPr lang="ru-RU" dirty="0" err="1"/>
              <a:t>коперниковский</a:t>
            </a:r>
            <a:r>
              <a:rPr lang="ru-RU" dirty="0"/>
              <a:t> период в геологической истории Луны, который продолжается и по сей день. Кроме Луны, кратер с названием Коперник есть и на Марсе.</a:t>
            </a:r>
          </a:p>
          <a:p>
            <a:pPr marL="0" indent="0">
              <a:lnSpc>
                <a:spcPct val="140000"/>
              </a:lnSpc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65" y="764704"/>
            <a:ext cx="3044003" cy="5257076"/>
          </a:xfrm>
        </p:spPr>
      </p:pic>
      <p:sp>
        <p:nvSpPr>
          <p:cNvPr id="6" name="TextBox 5"/>
          <p:cNvSpPr txBox="1"/>
          <p:nvPr/>
        </p:nvSpPr>
        <p:spPr>
          <a:xfrm>
            <a:off x="4437881" y="6165304"/>
            <a:ext cx="402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Памятник Н. </a:t>
            </a:r>
            <a:r>
              <a:rPr lang="ru-RU" dirty="0" err="1"/>
              <a:t>Капернику</a:t>
            </a:r>
            <a:r>
              <a:rPr lang="ru-RU" dirty="0"/>
              <a:t> в Кракове</a:t>
            </a:r>
          </a:p>
        </p:txBody>
      </p:sp>
    </p:spTree>
    <p:extLst>
      <p:ext uri="{BB962C8B-B14F-4D97-AF65-F5344CB8AC3E}">
        <p14:creationId xmlns:p14="http://schemas.microsoft.com/office/powerpoint/2010/main" val="130050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1784" y="1556792"/>
            <a:ext cx="38862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ru-RU" dirty="0"/>
              <a:t>В честь Коперника назван род пальм </a:t>
            </a:r>
            <a:r>
              <a:rPr lang="ru-RU" dirty="0" err="1"/>
              <a:t>коперниция</a:t>
            </a:r>
            <a:r>
              <a:rPr lang="ru-RU" dirty="0"/>
              <a:t>. </a:t>
            </a:r>
            <a:r>
              <a:rPr lang="ru-RU" dirty="0" smtClean="0"/>
              <a:t>Самой </a:t>
            </a:r>
            <a:r>
              <a:rPr lang="ru-RU" dirty="0"/>
              <a:t>известной из них является </a:t>
            </a:r>
            <a:r>
              <a:rPr lang="ru-RU" dirty="0" err="1"/>
              <a:t>Copernicia</a:t>
            </a:r>
            <a:r>
              <a:rPr lang="ru-RU" dirty="0"/>
              <a:t> </a:t>
            </a:r>
            <a:r>
              <a:rPr lang="ru-RU" dirty="0" err="1" smtClean="0"/>
              <a:t>cerifera</a:t>
            </a:r>
            <a:r>
              <a:rPr lang="ru-RU" dirty="0" smtClean="0"/>
              <a:t>, из </a:t>
            </a:r>
            <a:r>
              <a:rPr lang="ru-RU" dirty="0"/>
              <a:t>листьев которой делают высококачественный </a:t>
            </a:r>
            <a:r>
              <a:rPr lang="ru-RU" dirty="0" err="1"/>
              <a:t>карнаубский</a:t>
            </a:r>
            <a:r>
              <a:rPr lang="ru-RU" dirty="0"/>
              <a:t> воск. Этот воск имеет плотную структуру и обладает исключительной твёрдостью, из-за чего даже был прозван Королём восков.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4104456" cy="4104456"/>
          </a:xfrm>
        </p:spPr>
      </p:pic>
    </p:spTree>
    <p:extLst>
      <p:ext uri="{BB962C8B-B14F-4D97-AF65-F5344CB8AC3E}">
        <p14:creationId xmlns:p14="http://schemas.microsoft.com/office/powerpoint/2010/main" val="332243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заурядности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700808"/>
            <a:ext cx="3886200" cy="477172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ru-RU" dirty="0"/>
              <a:t>Один из научных принципов, принцип заурядности, более известен как принцип Коперника и заключается в  том, что ни Земля, ни Солнце не занимают какого-то особенного места во Вселенной. Начало ему положило создание Коперником гелиоцентрической системы, показавшей, что Земля не является центром мироздания. </a:t>
            </a:r>
          </a:p>
          <a:p>
            <a:pPr>
              <a:lnSpc>
                <a:spcPct val="140000"/>
              </a:lnSpc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19686"/>
            <a:ext cx="3849931" cy="4429594"/>
          </a:xfrm>
        </p:spPr>
      </p:pic>
      <p:sp>
        <p:nvSpPr>
          <p:cNvPr id="6" name="TextBox 5"/>
          <p:cNvSpPr txBox="1"/>
          <p:nvPr/>
        </p:nvSpPr>
        <p:spPr>
          <a:xfrm>
            <a:off x="4427984" y="6093296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Рукопись </a:t>
            </a:r>
            <a:r>
              <a:rPr lang="ru-RU" dirty="0" smtClean="0"/>
              <a:t>Коперника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40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54200"/>
            <a:ext cx="8064896" cy="1655763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61544"/>
      </p:ext>
    </p:extLst>
  </p:cSld>
  <p:clrMapOvr>
    <a:masterClrMapping/>
  </p:clrMapOvr>
</p:sld>
</file>

<file path=ppt/theme/theme1.xml><?xml version="1.0" encoding="utf-8"?>
<a:theme xmlns:a="http://schemas.openxmlformats.org/drawingml/2006/main" name="Планеты">
  <a:themeElements>
    <a:clrScheme name="Другая 5">
      <a:dk1>
        <a:srgbClr val="FFEE67"/>
      </a:dk1>
      <a:lt1>
        <a:srgbClr val="FFEE67"/>
      </a:lt1>
      <a:dk2>
        <a:srgbClr val="226543"/>
      </a:dk2>
      <a:lt2>
        <a:srgbClr val="E3DED1"/>
      </a:lt2>
      <a:accent1>
        <a:srgbClr val="549E39"/>
      </a:accent1>
      <a:accent2>
        <a:srgbClr val="8AB833"/>
      </a:accent2>
      <a:accent3>
        <a:srgbClr val="FFEE67"/>
      </a:accent3>
      <a:accent4>
        <a:srgbClr val="029676"/>
      </a:accent4>
      <a:accent5>
        <a:srgbClr val="4AB5C4"/>
      </a:accent5>
      <a:accent6>
        <a:srgbClr val="0989B1"/>
      </a:accent6>
      <a:hlink>
        <a:srgbClr val="A5A5A5"/>
      </a:hlink>
      <a:folHlink>
        <a:srgbClr val="BA6906"/>
      </a:folHlink>
    </a:clrScheme>
    <a:fontScheme name="Другая 1">
      <a:majorFont>
        <a:latin typeface="mr_FranklinGothicG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ланеты" id="{A48C696B-AE9A-40EE-BD37-53A156CEDFD2}" vid="{F5311DF7-8610-4AAA-BEBF-F417C4DC00C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Планеты</Template>
  <TotalTime>25</TotalTime>
  <Words>355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Планеты</vt:lpstr>
      <vt:lpstr>Николай Коперник</vt:lpstr>
      <vt:lpstr>Химический элемент</vt:lpstr>
      <vt:lpstr>Звезда</vt:lpstr>
      <vt:lpstr>Малая планета</vt:lpstr>
      <vt:lpstr>Кратеры</vt:lpstr>
      <vt:lpstr>Пальмы</vt:lpstr>
      <vt:lpstr>Принцип заурядности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Коперник</dc:title>
  <dc:creator>1</dc:creator>
  <cp:lastModifiedBy>Ольга</cp:lastModifiedBy>
  <cp:revision>4</cp:revision>
  <dcterms:created xsi:type="dcterms:W3CDTF">2021-04-21T18:25:34Z</dcterms:created>
  <dcterms:modified xsi:type="dcterms:W3CDTF">2021-06-23T12:36:01Z</dcterms:modified>
</cp:coreProperties>
</file>